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7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3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13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375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0478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47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5544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179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685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300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14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67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3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94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55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22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02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1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86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889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0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940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06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080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08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89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387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441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3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9302"/>
            <a:ext cx="7509510" cy="1809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54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Логоритмика для детей</a:t>
            </a:r>
            <a:endParaRPr lang="en-US" sz="54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47544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793790" y="4469409"/>
            <a:ext cx="331898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Подготовила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музыкальный руководитель 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Л</a:t>
            </a:r>
            <a:r>
              <a:rPr lang="ru-RU" sz="2200" b="1" dirty="0" err="1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ариса</a:t>
            </a:r>
            <a:r>
              <a:rPr lang="ru-RU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Михайловна 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Шпаковская</a:t>
            </a:r>
            <a:endParaRPr lang="ru-RU" sz="2200" b="1" dirty="0">
              <a:solidFill>
                <a:srgbClr val="272525"/>
              </a:solidFill>
              <a:latin typeface="Times New Roman" panose="02020603050405020304" pitchFamily="18" charset="0"/>
              <a:ea typeface="Inter Bold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Детский сад № 6 г. Черняховска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1" y="476656"/>
            <a:ext cx="7017520" cy="1108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Результаты использования логоритмики</a:t>
            </a:r>
            <a:endParaRPr lang="en-US" sz="46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61818-3C68-BB06-06FF-1E6B7723B1A4}"/>
              </a:ext>
            </a:extLst>
          </p:cNvPr>
          <p:cNvSpPr txBox="1"/>
          <p:nvPr/>
        </p:nvSpPr>
        <p:spPr>
          <a:xfrm>
            <a:off x="793791" y="3521413"/>
            <a:ext cx="72704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улучшение звукопроизношения, развитие фонематического слуха, обогащение словарного запаса.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координации, чувства ритма, мелкой и общей моторики.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улучшение памяти, внимания, концентрации.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снижение тревожности, развитие уверенности и коммуникативных навыков.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работать в группе, взаимодействовать с окружающими.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0723FF-C4AB-F050-8B7C-213D4D5C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310" y="1245140"/>
            <a:ext cx="6712085" cy="6984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1013"/>
            <a:ext cx="7633097" cy="3428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Что такое логоритмика?</a:t>
            </a:r>
            <a:endParaRPr lang="en-US" sz="46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91054"/>
            <a:ext cx="6244709" cy="1035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Логоритмика — это уникальная методика, объединяющая движение, музыку и речь.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51753" y="7286017"/>
            <a:ext cx="14126335" cy="7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Она помогает детям развить речь, координацию, внимание, память, и музыкальные способности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F256F6-D722-62DF-FCCC-098E04D2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" y="2590800"/>
            <a:ext cx="6244710" cy="43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E481F5-6D92-9711-12B8-A326B750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98" y="943583"/>
            <a:ext cx="7484897" cy="61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9620" y="605909"/>
            <a:ext cx="7604760" cy="1443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Основные цели и задачи логоритмики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69620" y="2626043"/>
            <a:ext cx="384810" cy="384810"/>
          </a:xfrm>
          <a:prstGeom prst="roundRect">
            <a:avLst>
              <a:gd name="adj" fmla="val 24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74219" y="2626043"/>
            <a:ext cx="2886194" cy="360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Развитие речи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28988" y="3059311"/>
            <a:ext cx="3087886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Стимулирование артикуляции, интонации и темпа речи.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146226" y="2595860"/>
            <a:ext cx="384810" cy="384810"/>
          </a:xfrm>
          <a:prstGeom prst="roundRect">
            <a:avLst>
              <a:gd name="adj" fmla="val 24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95092" y="2595860"/>
            <a:ext cx="3087886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Координация движений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531036" y="3631972"/>
            <a:ext cx="3087886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Улучшение равновесия, ловкости, и координации движений.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69620" y="5002054"/>
            <a:ext cx="384810" cy="384810"/>
          </a:xfrm>
          <a:prstGeom prst="roundRect">
            <a:avLst>
              <a:gd name="adj" fmla="val 24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374219" y="5002054"/>
            <a:ext cx="3073598" cy="360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Развитие внимания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374219" y="5494734"/>
            <a:ext cx="3087886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Повышение концентрации, переключения, и устойчивости внимания.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210282" y="5056526"/>
            <a:ext cx="384810" cy="384810"/>
          </a:xfrm>
          <a:prstGeom prst="roundRect">
            <a:avLst>
              <a:gd name="adj" fmla="val 24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12964" y="4966674"/>
            <a:ext cx="3087886" cy="1082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50" b="1" dirty="0" err="1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Формирование</a:t>
            </a:r>
            <a:r>
              <a:rPr lang="en-US" sz="22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музыкальных</a:t>
            </a:r>
            <a:r>
              <a:rPr lang="en-US" sz="22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способностей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550432" y="6383062"/>
            <a:ext cx="3087886" cy="1407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Обучение пению, игре на музыкальных инструментах, и восприятию музыки.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CD77FB-87BA-39A6-08D4-2C205105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70" y="437746"/>
            <a:ext cx="6563009" cy="77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5430" y="548154"/>
            <a:ext cx="7922837" cy="1567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chemeClr val="accent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Развитие речи и координации движений</a:t>
            </a:r>
            <a:endParaRPr lang="en-US" sz="42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28224" y="2590919"/>
            <a:ext cx="22860" cy="4724281"/>
          </a:xfrm>
          <a:prstGeom prst="roundRect">
            <a:avLst>
              <a:gd name="adj" fmla="val 382074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1250692" y="3047167"/>
            <a:ext cx="727829" cy="22860"/>
          </a:xfrm>
          <a:prstGeom prst="roundRect">
            <a:avLst>
              <a:gd name="adj" fmla="val 382074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805755" y="2824758"/>
            <a:ext cx="467797" cy="46779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69585" y="2894886"/>
            <a:ext cx="140137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496021" y="2798802"/>
            <a:ext cx="2729389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Слушание</a:t>
            </a:r>
            <a:endParaRPr lang="en-US" sz="21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354812" y="3264575"/>
            <a:ext cx="7061359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слушают музыку и подражают движениям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50692" y="4469368"/>
            <a:ext cx="727829" cy="22860"/>
          </a:xfrm>
          <a:prstGeom prst="roundRect">
            <a:avLst>
              <a:gd name="adj" fmla="val 382074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805755" y="4246959"/>
            <a:ext cx="467797" cy="46779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6725" y="4317087"/>
            <a:ext cx="185738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39304" y="4241952"/>
            <a:ext cx="2729389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Речь</a:t>
            </a:r>
            <a:endParaRPr lang="en-US" sz="21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524221" y="4714756"/>
            <a:ext cx="6232803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произносят звуки и слова в соответствии с ритмом и мелодией.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250692" y="6224349"/>
            <a:ext cx="727829" cy="22860"/>
          </a:xfrm>
          <a:prstGeom prst="roundRect">
            <a:avLst>
              <a:gd name="adj" fmla="val 382074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805755" y="6001941"/>
            <a:ext cx="467797" cy="467797"/>
          </a:xfrm>
          <a:prstGeom prst="roundRect">
            <a:avLst>
              <a:gd name="adj" fmla="val 1867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46964" y="6072068"/>
            <a:ext cx="185380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414762" y="5975985"/>
            <a:ext cx="349799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Движение</a:t>
            </a:r>
            <a:endParaRPr lang="en-US" sz="21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54812" y="6527397"/>
            <a:ext cx="6232803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выполняют разнообразные движения, синхронизируя их с речью и музыкой.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203B81-D011-EC8C-4E6E-8D96457A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40" y="846306"/>
            <a:ext cx="6375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26094" y="1381329"/>
            <a:ext cx="6910517" cy="2293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92D05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Развитие внимания и памяти</a:t>
            </a:r>
            <a:endParaRPr lang="en-US" sz="465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05" y="3346315"/>
            <a:ext cx="1285437" cy="11112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8090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Память</a:t>
            </a:r>
            <a:endParaRPr lang="en-US" sz="23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5317212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запоминают слова, движения, и мелодии.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21" y="3346315"/>
            <a:ext cx="1104302" cy="12359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80905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Внимание</a:t>
            </a:r>
            <a:endParaRPr lang="en-US" sz="23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228421" y="5407936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сосредотачиваются на заданиях и инструкциях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FBF9C5-2E44-1B4B-F1AF-C638E108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3" y="107004"/>
            <a:ext cx="6021423" cy="78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737" y="946309"/>
            <a:ext cx="13108186" cy="707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Формирование музыкальных способностей</a:t>
            </a:r>
            <a:endParaRPr lang="en-US" sz="44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22" y="2085023"/>
            <a:ext cx="1623655" cy="12592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7045" y="2655451"/>
            <a:ext cx="115372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62299" y="2537698"/>
            <a:ext cx="776764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Ритм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900493" y="3355896"/>
            <a:ext cx="8921353" cy="15240"/>
          </a:xfrm>
          <a:prstGeom prst="roundRect">
            <a:avLst>
              <a:gd name="adj" fmla="val 594301"/>
            </a:avLst>
          </a:prstGeom>
          <a:solidFill>
            <a:srgbClr val="B2D4E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073" y="3398044"/>
            <a:ext cx="3247311" cy="125920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8471" y="3812024"/>
            <a:ext cx="152876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990919" y="3621703"/>
            <a:ext cx="2830354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Мелодия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74187" y="4096703"/>
            <a:ext cx="494145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Различение музыкальных тонов и интервалов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0" dirty="0"/>
          </a:p>
        </p:txBody>
      </p:sp>
      <p:sp>
        <p:nvSpPr>
          <p:cNvPr id="11" name="Shape 7"/>
          <p:cNvSpPr/>
          <p:nvPr/>
        </p:nvSpPr>
        <p:spPr>
          <a:xfrm>
            <a:off x="5712381" y="4668917"/>
            <a:ext cx="8109466" cy="15240"/>
          </a:xfrm>
          <a:prstGeom prst="roundRect">
            <a:avLst>
              <a:gd name="adj" fmla="val 594301"/>
            </a:avLst>
          </a:prstGeom>
          <a:solidFill>
            <a:srgbClr val="B2D4E5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367" y="4711065"/>
            <a:ext cx="4871085" cy="125920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58590" y="5125045"/>
            <a:ext cx="152519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708701" y="4934724"/>
            <a:ext cx="2830354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Гармония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911458" y="5359539"/>
            <a:ext cx="479286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Благозвучное звучание мелодии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524268" y="5981938"/>
            <a:ext cx="7297579" cy="15240"/>
          </a:xfrm>
          <a:prstGeom prst="roundRect">
            <a:avLst>
              <a:gd name="adj" fmla="val 594301"/>
            </a:avLst>
          </a:prstGeom>
          <a:solidFill>
            <a:srgbClr val="B2D4E5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79" y="6024086"/>
            <a:ext cx="6494740" cy="125920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54899" y="6438067"/>
            <a:ext cx="159782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4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7569279" y="6309883"/>
            <a:ext cx="288036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Музыкальный вкус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97842" y="6722745"/>
            <a:ext cx="362009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Развитие предпочтений в музыке.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1607" y="554117"/>
            <a:ext cx="7733586" cy="1983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chemeClr val="accent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Профилактика и коррекция речевых нарушений</a:t>
            </a:r>
            <a:endParaRPr lang="en-US" sz="41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607" y="2839760"/>
            <a:ext cx="1007507" cy="16121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01295" y="3041213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Артикуляция</a:t>
            </a:r>
            <a:endParaRPr lang="en-US" sz="24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01295" y="3492579"/>
            <a:ext cx="6423898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Логоритмика помогает развить правильную артикуляцию звуков.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607" y="4451866"/>
            <a:ext cx="1007507" cy="16121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01295" y="4653320"/>
            <a:ext cx="3120152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Фонематический слух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501295" y="5104686"/>
            <a:ext cx="642389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Улучшение различения и восприятия звуков речи.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07" y="6063972"/>
            <a:ext cx="1007507" cy="16121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9389" y="6273522"/>
            <a:ext cx="2644854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7030A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Речевое дыхание</a:t>
            </a:r>
            <a:endParaRPr lang="en-US" sz="20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01295" y="6716792"/>
            <a:ext cx="6423898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Развитие правильного речевого дыхания, необходимого для четкой речи.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49129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EE000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Методики проведения логоритмических занятий</a:t>
            </a:r>
            <a:endParaRPr lang="en-US" sz="46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222069"/>
            <a:ext cx="3664863" cy="2428637"/>
          </a:xfrm>
          <a:prstGeom prst="roundRect">
            <a:avLst>
              <a:gd name="adj" fmla="val 392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565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Игры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396466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Игры с использованием музыкальных инструментов, танцев, и пения.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3222069"/>
            <a:ext cx="3664863" cy="2428637"/>
          </a:xfrm>
          <a:prstGeom prst="roundRect">
            <a:avLst>
              <a:gd name="adj" fmla="val 392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4565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Упражнения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06301" y="3964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Двигательные упражнения, направленные на развитие координации и речи.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06584" y="5885140"/>
            <a:ext cx="75564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6111954"/>
            <a:ext cx="351770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Музыкальная терапия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14624" y="662011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Использование музыки для расслабления, стимуляции, и эмоциональной регуляции.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449" y="577810"/>
            <a:ext cx="7673102" cy="13789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chemeClr val="accent6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Примеры упражнений и игр</a:t>
            </a:r>
            <a:endParaRPr lang="en-US" sz="43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35449" y="2376964"/>
            <a:ext cx="3678912" cy="693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chemeClr val="accent2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1</a:t>
            </a:r>
            <a:endParaRPr lang="en-US" sz="54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168360" y="3332917"/>
            <a:ext cx="2813090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Повторение звуков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5449" y="3803571"/>
            <a:ext cx="3678912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повторяют за педагогом звуки, слова, и фразы.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29520" y="2376964"/>
            <a:ext cx="3679031" cy="693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chemeClr val="accent2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2</a:t>
            </a:r>
            <a:endParaRPr lang="en-US" sz="54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190053" y="3332917"/>
            <a:ext cx="2757964" cy="3446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Танцы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29520" y="3803571"/>
            <a:ext cx="3679031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танцуют под музыку, выполняя различные движения</a:t>
            </a:r>
            <a:r>
              <a:rPr lang="en-US" sz="16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35449" y="5211366"/>
            <a:ext cx="3678912" cy="6934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b="1" dirty="0">
                <a:solidFill>
                  <a:schemeClr val="accent2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3</a:t>
            </a:r>
            <a:endParaRPr lang="en-US" sz="54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35449" y="6167318"/>
            <a:ext cx="3678912" cy="689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70C0"/>
                </a:solidFill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Музыкальные инструменты</a:t>
            </a:r>
            <a:endParaRPr lang="en-US" sz="21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35449" y="6982658"/>
            <a:ext cx="3678912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Дети играют на музыкальных инструментах, создавая мелодию.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378</Words>
  <Application>Microsoft Office PowerPoint</Application>
  <PresentationFormat>Произвольный</PresentationFormat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Inter</vt:lpstr>
      <vt:lpstr>Trebuchet MS</vt:lpstr>
      <vt:lpstr>Wingdings 3</vt:lpstr>
      <vt:lpstr>Times New Roman</vt:lpstr>
      <vt:lpstr>Arial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Шпаковская Лариса</cp:lastModifiedBy>
  <cp:revision>10</cp:revision>
  <dcterms:created xsi:type="dcterms:W3CDTF">2025-01-19T12:15:08Z</dcterms:created>
  <dcterms:modified xsi:type="dcterms:W3CDTF">2025-02-13T19:47:56Z</dcterms:modified>
</cp:coreProperties>
</file>