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2" r:id="rId3"/>
    <p:sldId id="260" r:id="rId4"/>
    <p:sldId id="263" r:id="rId5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>
        <p:scale>
          <a:sx n="68" d="100"/>
          <a:sy n="68" d="100"/>
        </p:scale>
        <p:origin x="-14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36912"/>
            <a:ext cx="5040560" cy="1440160"/>
          </a:xfrm>
        </p:spPr>
        <p:txBody>
          <a:bodyPr/>
          <a:lstStyle>
            <a:lvl1pPr>
              <a:defRPr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35353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835696" y="1484784"/>
            <a:ext cx="7200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35353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1484784"/>
            <a:ext cx="7200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920880" cy="352839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ОСЕННИЕ ПЕСНИ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СТАРШЕЙ ГРУППЫ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Осень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как тебе мы рады!                                                                                       Кружит пёстрый листопад.                                                                                      Листья около деревьев                                                                                           Золотым ковром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лежат.                                                                                                           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 к давайте славить Осень                                                                                      Песней, пляской и игрой.                                                                                           Будут радостные встречи.                                                                                             Осень – это праздник твой!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effectLst/>
                <a:latin typeface="Times New Roman" pitchFamily="18" charset="0"/>
                <a:cs typeface="Times New Roman" pitchFamily="18" charset="0"/>
              </a:rPr>
              <a:t>ОТЧЕГО ПЛАЧЕТ ОСЕНЬ?» слова и музыка Е. Соколовой</a:t>
            </a:r>
            <a:endParaRPr lang="ru-RU" sz="36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1. Отчего, отчего плачет Осень?                                                                              Оттого, что никто ей не рад.                                                                                         Так давайте же Осень попросим:                                                                             Приходи, Осень, к нам в детский сад!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Припев:                                                                                                                            Мы на празднике своем  хоровод заведем.                                                                     И, конечно, эту песню мы все вместе запоём! – 2 раза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2.  Отчего, отчего плачет Осень?                                                                              Жаль на юг отпускать журавлей.                                                                                 Так давайте же Осень попросим:                                                                     «Улыбнись, улыбнись поскорей!»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Припев:                                                                                                                        Ярким солнечным деньком в лес с корзинками пойдем.                                          Ягод спелых, грибов белых мы, конечно, наберем! - 2 раза</a:t>
            </a:r>
          </a:p>
          <a:p>
            <a:pPr marL="0" indent="0"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>
                <a:effectLst/>
                <a:latin typeface="Times New Roman" pitchFamily="18" charset="0"/>
                <a:cs typeface="Times New Roman" pitchFamily="18" charset="0"/>
              </a:rPr>
              <a:t>«ОСЕНЬ – ЧАРОДЕЙКА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слова А. </a:t>
            </a:r>
            <a:r>
              <a:rPr lang="ru-RU" sz="2000" b="1" i="1" dirty="0" err="1" smtClean="0">
                <a:effectLst/>
                <a:latin typeface="Times New Roman" pitchFamily="18" charset="0"/>
                <a:cs typeface="Times New Roman" pitchFamily="18" charset="0"/>
              </a:rPr>
              <a:t>Чугайкина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, музыка – автор неизвестен</a:t>
            </a:r>
            <a:endParaRPr lang="ru-RU" sz="20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1. Осень-чародейка в гости к нам пришла,                                                              Щедрые подарки детям принесла.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Припев:  (2 раза)                                                                                                                      Яблоки и груши, спелый виноград.                                                                        Осень золотую все благодарят!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2. Пестрые, цветные, как картинки в ряд,                                                              Листья расписные солнышком горят!                                                                                                                      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Припев:                                                                                                                      Пусть и дождь, и ветер с самого утра.                                                                 Нравится всем детям Осени пора!                                                                                                      Яблоки и груши, спелый виноград.                                                                        Осень золотую все благодарят!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920880" cy="3528392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 СКОРЫХ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ВСТРЕЧ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ЗИМНИХ ПРАЗДНИКАХ!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33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18d952128df7935ad2c8a1cf121fda25504fb"/>
</p:tagLst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</TotalTime>
  <Words>208</Words>
  <Application>Microsoft Office PowerPoint</Application>
  <PresentationFormat>Экран (4:3)</PresentationFormat>
  <Paragraphs>14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ОСЕННИЕ ПЕСНИ  ДЛЯ СТАРШЕЙ ГРУППЫ                                                                                        Осень, как тебе мы рады!                                                                                       Кружит пёстрый листопад.                                                                                      Листья около деревьев                                                                                           Золотым ковром лежат.                                                                                                                      Да к давайте славить Осень                                                                                      Песней, пляской и игрой.                                                                                           Будут радостные встречи.                                                                                             Осень – это праздник твой! </vt:lpstr>
      <vt:lpstr>«ОТЧЕГО ПЛАЧЕТ ОСЕНЬ?» слова и музыка Е. Соколовой</vt:lpstr>
      <vt:lpstr>«ОСЕНЬ – ЧАРОДЕЙКА»  слова А. Чугайкина, музыка – автор неизвестен</vt:lpstr>
      <vt:lpstr>ДО СКОРЫХ ВСТРЕЧ   НА ЗИМНИХ ПРАЗДНИКАХ!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obstinate</dc:creator>
  <dc:description>Шаблон презентации с сайта https://presentation-creation.ru/</dc:description>
  <cp:lastModifiedBy>Марина</cp:lastModifiedBy>
  <cp:revision>602</cp:revision>
  <dcterms:created xsi:type="dcterms:W3CDTF">2018-02-25T09:09:03Z</dcterms:created>
  <dcterms:modified xsi:type="dcterms:W3CDTF">2020-09-09T14:59:16Z</dcterms:modified>
</cp:coreProperties>
</file>