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2" r:id="rId3"/>
    <p:sldId id="263" r:id="rId4"/>
    <p:sldId id="260" r:id="rId5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21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25144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131840" y="292102"/>
            <a:ext cx="5832648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3203848" y="1556792"/>
            <a:ext cx="55446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92102"/>
            <a:ext cx="5832648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1556792"/>
            <a:ext cx="55446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852936"/>
            <a:ext cx="7560840" cy="33123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ОСЕННИЕ ПЕСНИ ДЛЯ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Посмотрите-ка</a:t>
            </a:r>
            <a:r>
              <a:rPr lang="ru-RU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ребята, как красиво в нашем зале!                                                              </a:t>
            </a: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Листья </a:t>
            </a:r>
            <a:r>
              <a:rPr lang="ru-RU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золотом горят, дружно капельки звенят.                                                            Праздник Осени </a:t>
            </a: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встречаем, песню дружно запеваем!</a:t>
            </a:r>
            <a:endParaRPr lang="ru-RU" sz="27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«ЗОЛОТЫЕ ЛИСТИКИ»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и музыка Г. </a:t>
            </a:r>
            <a:r>
              <a:rPr lang="ru-RU" sz="2400" b="1" i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Вихаревой</a:t>
            </a:r>
            <a:endParaRPr lang="ru-RU" sz="24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Золотые листики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дерева летят.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Кружит ветер листики.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— листопад.</a:t>
            </a:r>
          </a:p>
          <a:p>
            <a:pPr marL="0" indent="0" algn="ctr">
              <a:buNone/>
            </a:pPr>
            <a:endParaRPr lang="ru-RU" sz="8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Припев:                                                                                                                        Это, это, это — листопад,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Это, это, это — листопад.</a:t>
            </a:r>
          </a:p>
          <a:p>
            <a:pPr marL="0" indent="0" algn="ctr">
              <a:buNone/>
            </a:pPr>
            <a:endParaRPr lang="ru-RU" sz="8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Мы бежим по листикам,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они шуршат.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называется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Тоже листопад.</a:t>
            </a:r>
          </a:p>
          <a:p>
            <a:pPr marL="0" indent="0" algn="ctr">
              <a:buNone/>
            </a:pPr>
            <a:endParaRPr lang="ru-RU" sz="8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Припев:                                                                                                                        Это, это, это — листопад,</a:t>
            </a:r>
          </a:p>
          <a:p>
            <a:pPr marL="0" indent="0" algn="ctr">
              <a:buNone/>
            </a:pPr>
            <a:r>
              <a:rPr lang="ru-RU" sz="8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Это, это, это — листопад.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«ПЕСНЯ ПРО ДОЖДИК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логоритмическая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песенка</a:t>
            </a:r>
            <a:endParaRPr lang="ru-RU" sz="24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1268760"/>
            <a:ext cx="5760640" cy="496855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Дождик, дождик, хватит лить –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Кап-кап, кап-кап-кап!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 осенний наш мочить –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Кап-кап, кап-кап-кап!</a:t>
            </a:r>
          </a:p>
          <a:p>
            <a:pPr marL="0" indent="0" algn="ctr">
              <a:buNone/>
            </a:pP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Слышишь, листья как шуршат –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Ш-ш, ш-ш-ш…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под каплями дрожат –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Ш-ш, ш-ш-ш…</a:t>
            </a:r>
          </a:p>
          <a:p>
            <a:pPr marL="0" indent="0" algn="ctr">
              <a:buNone/>
            </a:pP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Дождик, дождик, уходи!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Да-да, да-да-да!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к нам не приходи!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Да-да, да-да-да!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1072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СКОРЫХ ВСТРЕЧ </a:t>
            </a:r>
            <a:br>
              <a:rPr lang="ru-RU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ЗИМНИХ ПРАЗДНИКАХ!</a:t>
            </a: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69b834dc27dd9b298e79b69cf45d7afeeb4295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148</Words>
  <Application>Microsoft Office PowerPoint</Application>
  <PresentationFormat>Экран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ОСЕННИЕ ПЕСНИ ДЛЯ СРЕДНЕЙ ГРУППЫ Посмотрите-ка, ребята, как красиво в нашем зале!                                                                                       Листья золотом горят, дружно капельки звенят.                                                            Праздник Осени встречаем, песню дружно запеваем!</vt:lpstr>
      <vt:lpstr>«ЗОЛОТЫЕ ЛИСТИКИ»  слова и музыка Г. Вихаревой</vt:lpstr>
      <vt:lpstr>«ПЕСНЯ ПРО ДОЖДИК» логоритмическая песенка</vt:lpstr>
      <vt:lpstr>      ДО СКОРЫХ ВСТРЕЧ  НА ЗИМНИХ ПРАЗДНИКАХ!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34Рисованные оcенние листья</dc:title>
  <dc:creator>obstinate</dc:creator>
  <dc:description>Шаблон презентации с сайта https://presentation-creation.ru/</dc:description>
  <cp:lastModifiedBy>Марина</cp:lastModifiedBy>
  <cp:revision>807</cp:revision>
  <dcterms:created xsi:type="dcterms:W3CDTF">2018-02-25T09:09:03Z</dcterms:created>
  <dcterms:modified xsi:type="dcterms:W3CDTF">2020-09-09T13:59:37Z</dcterms:modified>
</cp:coreProperties>
</file>