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57" r:id="rId4"/>
    <p:sldId id="263" r:id="rId5"/>
    <p:sldId id="260" r:id="rId6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43" y="2852936"/>
            <a:ext cx="9036496" cy="1470025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340768"/>
            <a:ext cx="77768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43" y="404664"/>
            <a:ext cx="9036496" cy="532859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ОСЕННИЕ ПЕСНИ ДЛЯ </a:t>
            </a:r>
            <a:r>
              <a:rPr lang="ru-RU" sz="36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ПОДГОТОВИТЕЛЬНОЙ </a:t>
            </a:r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ГРУППЫ</a:t>
            </a:r>
            <a:br>
              <a:rPr lang="ru-RU" sz="3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скорей сюда спешите, собирайтесь в этот зал,                                                             Если видеть вы хотите золотой осенний бал</a:t>
            </a:r>
            <a:r>
              <a:rPr lang="ru-RU" sz="2400" b="1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!                                                                                                     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Мы здесь праздник Осени встречаем,                                                                                   </a:t>
            </a:r>
            <a:r>
              <a:rPr lang="ru-RU" sz="2400" b="1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Песню дружно запеваем!</a:t>
            </a:r>
            <a:r>
              <a:rPr lang="ru-RU" sz="3600" b="1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124744"/>
            <a:ext cx="7776864" cy="4741987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Посмотрите, посмотрите,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сияет все вокруг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Ярким цветом, ярким цветом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 поляна роща луг!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</a:t>
            </a: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                                                                                                                    Потому что это осень, 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осень к нам пришла,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Всё вокруг разрисовала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разноцветные цвета!</a:t>
            </a:r>
          </a:p>
          <a:p>
            <a:pPr algn="ctr"/>
            <a:endParaRPr lang="ru-RU" sz="7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Полюбуйтесь, полюбуйтесь,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какие чудеса - 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Листья стали расписными,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Стала желтою трава!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Припев:</a:t>
            </a:r>
            <a:endParaRPr lang="ru-RU" sz="7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Эту песенку сегодня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поем для всех друзей,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улыбка засияла,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стало веселей!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Припев:</a:t>
            </a:r>
            <a:endParaRPr lang="ru-RU" sz="72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«ХУДОЖНИЦА ОСЕНЬ</a:t>
            </a: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и музыка Е. Курячий</a:t>
            </a:r>
            <a:endParaRPr lang="ru-RU" sz="20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741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«ХОРОВОД С </a:t>
            </a: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ОСЕНЬЮ» </a:t>
            </a:r>
            <a:b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и музыка Л. Старченко</a:t>
            </a:r>
            <a:endParaRPr lang="ru-RU" sz="20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>
          <a:xfrm>
            <a:off x="683568" y="4149080"/>
            <a:ext cx="864096" cy="43204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Текст слайда</a:t>
            </a:r>
          </a:p>
          <a:p>
            <a:r>
              <a:rPr lang="ru-RU" dirty="0"/>
              <a:t>Текст слайда</a:t>
            </a:r>
          </a:p>
          <a:p>
            <a:r>
              <a:rPr lang="ru-RU" b="1" dirty="0"/>
              <a:t>Текст</a:t>
            </a:r>
            <a:r>
              <a:rPr lang="ru-RU" dirty="0"/>
              <a:t> слайда</a:t>
            </a:r>
          </a:p>
          <a:p>
            <a:r>
              <a:rPr lang="ru-RU" dirty="0"/>
              <a:t>Текст слайда</a:t>
            </a:r>
          </a:p>
          <a:p>
            <a:r>
              <a:rPr lang="ru-RU" dirty="0"/>
              <a:t>Текст слайда</a:t>
            </a:r>
          </a:p>
          <a:p>
            <a:r>
              <a:rPr lang="ru-RU" dirty="0"/>
              <a:t>Текст слайда</a:t>
            </a:r>
          </a:p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7632848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63688" y="1166843"/>
            <a:ext cx="576064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1. Выглянуло солнышко, но тепла немного.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Это тучка — барыня перешла дорогу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Припев: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Дождик, дождик, дождик капельки стучат,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Гроздья на рябинке бусами висят.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Спелая брусничка водит хоровод,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Осень золотая в гости к нам идет!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 Пестрые кораблики в луже проплывают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Беззаботно листьями ветерок играет.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Припев: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Дождик, дождик, дождик капельки стучат,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Гроздья на рябинке бусами висят.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Спелая брусничка водит хоровод,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Осень золотая в гости к нам идет!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3195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124744"/>
            <a:ext cx="7776864" cy="4741987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Небо вновь покрылось тучами,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Потемнело все вокруг.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Дождик каплями сыпучими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окошку: тук да тук!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</a:t>
            </a: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Дождик, дождик, серый дождик,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нам в окошко не стучи!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Из-за тучки пусть пробьются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Солнца милого лучи.</a:t>
            </a:r>
          </a:p>
          <a:p>
            <a:pPr algn="ctr"/>
            <a:endParaRPr lang="ru-RU" sz="7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Лужи превращаются в моря,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Ну, а дождик льет и льет,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Словно нам привет от сентября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день передает.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</a:t>
            </a: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                                                                                                                       Дождик, дождик, серый дождик,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нам в окошко не стучи!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Из-за тучки пусть пробьются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Солнца милого лучи.</a:t>
            </a:r>
          </a:p>
          <a:p>
            <a:pPr algn="ctr"/>
            <a:endParaRPr lang="ru-RU" sz="6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«СЕРЫЙ  ДОЖДИК</a:t>
            </a: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и музыка Н. Куликовой</a:t>
            </a:r>
            <a:endParaRPr lang="ru-RU" sz="20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523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СКОРЫХ ВСТРЕЧ 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ЗИМНИХ ПРАЗДНИКАХ!</a:t>
            </a:r>
          </a:p>
          <a:p>
            <a:pPr algn="ctr"/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79712" y="51940"/>
            <a:ext cx="216024" cy="1143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bf5c92caaa261ea4fb771fda7b874380985d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299</Words>
  <Application>Microsoft Office PowerPoint</Application>
  <PresentationFormat>Экран (4:3)</PresentationFormat>
  <Paragraphs>67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ОСЕННИЕ ПЕСНИ ДЛЯ ПОДГОТОВИТЕЛЬНОЙ ГРУППЫ  Все скорей сюда спешите, собирайтесь в этот зал,                                                             Если видеть вы хотите золотой осенний бал!                                                                                                     Мы здесь праздник Осени встречаем,                                                                                   Песню дружно запеваем! </vt:lpstr>
      <vt:lpstr>«ХУДОЖНИЦА ОСЕНЬ»  слова и музыка Е. Курячий</vt:lpstr>
      <vt:lpstr>«ХОРОВОД С ОСЕНЬЮ»  слова и музыка Л. Старченко</vt:lpstr>
      <vt:lpstr>«СЕРЫЙ  ДОЖДИК»  слова и музыка Н. Куликовой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 осени</dc:title>
  <dc:creator>obstinate</dc:creator>
  <dc:description>Шаблон презентации с сайта https://presentation-creation.ru/</dc:description>
  <cp:lastModifiedBy>Марина</cp:lastModifiedBy>
  <cp:revision>250</cp:revision>
  <dcterms:created xsi:type="dcterms:W3CDTF">2018-02-25T09:09:03Z</dcterms:created>
  <dcterms:modified xsi:type="dcterms:W3CDTF">2020-09-09T14:31:51Z</dcterms:modified>
</cp:coreProperties>
</file>